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7" autoAdjust="0"/>
  </p:normalViewPr>
  <p:slideViewPr>
    <p:cSldViewPr>
      <p:cViewPr>
        <p:scale>
          <a:sx n="67" d="100"/>
          <a:sy n="67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BF655-E3D9-4087-A3FC-ED1EA3E74F7C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76A4-6EBB-45D1-89E0-8C07176028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4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600" dirty="0" smtClean="0">
                <a:latin typeface="AC" pitchFamily="82" charset="0"/>
              </a:rPr>
              <a:t>By :</a:t>
            </a:r>
            <a:r>
              <a:rPr lang="en-IN" sz="1600" baseline="0" dirty="0" smtClean="0">
                <a:latin typeface="AC" pitchFamily="82" charset="0"/>
              </a:rPr>
              <a:t> </a:t>
            </a:r>
            <a:r>
              <a:rPr lang="en-IN" sz="1600" baseline="0" dirty="0" err="1" smtClean="0">
                <a:latin typeface="AC" pitchFamily="82" charset="0"/>
              </a:rPr>
              <a:t>Dr.</a:t>
            </a:r>
            <a:r>
              <a:rPr lang="en-IN" sz="1600" baseline="0" dirty="0" smtClean="0">
                <a:latin typeface="AC" pitchFamily="82" charset="0"/>
              </a:rPr>
              <a:t> </a:t>
            </a:r>
            <a:r>
              <a:rPr lang="en-IN" sz="1600" baseline="0" dirty="0" err="1" smtClean="0">
                <a:latin typeface="AC" pitchFamily="82" charset="0"/>
              </a:rPr>
              <a:t>Pradeep</a:t>
            </a:r>
            <a:r>
              <a:rPr lang="en-IN" sz="1600" baseline="0" dirty="0" smtClean="0">
                <a:latin typeface="AC" pitchFamily="82" charset="0"/>
              </a:rPr>
              <a:t> Sharma </a:t>
            </a:r>
          </a:p>
          <a:p>
            <a:r>
              <a:rPr lang="en-IN" baseline="0" dirty="0" smtClean="0"/>
              <a:t> Department of Sociology , Shia </a:t>
            </a:r>
            <a:r>
              <a:rPr lang="en-IN" baseline="0" dirty="0" err="1" smtClean="0"/>
              <a:t>P.G.College</a:t>
            </a:r>
            <a:r>
              <a:rPr lang="en-IN" baseline="0" dirty="0" smtClean="0"/>
              <a:t> ,</a:t>
            </a:r>
            <a:r>
              <a:rPr lang="en-IN" baseline="0" dirty="0" err="1" smtClean="0"/>
              <a:t>Lucknow</a:t>
            </a:r>
            <a:r>
              <a:rPr lang="en-IN" baseline="0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76A4-6EBB-45D1-89E0-8C07176028A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34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5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6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348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74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5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97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55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9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07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43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91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21FC-C258-4CD9-B5F3-AFAF24E31EAF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7CD7-FCC0-44E2-9974-6A572FB6DB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24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 of </a:t>
            </a:r>
            <a:r>
              <a:rPr lang="en-IN" dirty="0" smtClean="0"/>
              <a:t>Sociology </a:t>
            </a:r>
            <a:endParaRPr lang="en-IN" dirty="0"/>
          </a:p>
        </p:txBody>
      </p:sp>
      <p:pic>
        <p:nvPicPr>
          <p:cNvPr id="1026" name="Picture 2" descr="C:\Users\hp\Desktop\Globlaization\sociology-ppt-1-6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916833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3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hp\Desktop\Globlaization\sociology-ppt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2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 descr="C:\Users\hp\Desktop\Globlaization\sociology-ppt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1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 descr="C:\Users\hp\Desktop\Globlaization\sociology-ppt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8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C:\Users\hp\Desktop\Globlaization\sociology-ppt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3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 descr="C:\Users\hp\Desktop\Globlaization\sociology-ppt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3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 descr="C:\Users\hp\Desktop\Globlaization\sociology-ppt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 descr="C:\Users\hp\Desktop\Globlaization\sociology-ppt-3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17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7410" name="Picture 2" descr="C:\Users\hp\Desktop\Globlaization\sociology-ppt-3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8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9458" name="Picture 2" descr="C:\Users\hp\Desktop\Globlaization\sociology-ppt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41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482" name="Picture 2" descr="C:\Users\hp\Desktop\Globlaization\sociology-ppt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 of Sociology </a:t>
            </a:r>
            <a:endParaRPr lang="en-IN" dirty="0"/>
          </a:p>
        </p:txBody>
      </p:sp>
      <p:pic>
        <p:nvPicPr>
          <p:cNvPr id="2050" name="Picture 2" descr="C:\Users\hp\Desktop\Globlaization\sociology-ppt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9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1506" name="Picture 2" descr="C:\Users\hp\Desktop\Globlaization\sociology-ppt-3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4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2530" name="Picture 2" descr="C:\Users\hp\Desktop\Globlaization\sociology-ppt-4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3554" name="Picture 2" descr="C:\Users\hp\Desktop\Globlaization\sociology-ppt-4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5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4578" name="Picture 2" descr="C:\Users\hp\Desktop\Globlaization\sociology-ppt-4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6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5602" name="Picture 2" descr="C:\Users\hp\Desktop\Globlaization\sociology-ppt-4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3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 descr="C:\Users\hp\Desktop\Globlaization\sociology-ppt-4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2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7650" name="Picture 2" descr="C:\Users\hp\Desktop\Globlaization\sociology-ppt-4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7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8674" name="Picture 2" descr="C:\Users\hp\Desktop\Globlaization\sociology-ppt-4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01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9698" name="Picture 2" descr="C:\Users\hp\Desktop\Globlaization\sociology-ppt-4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hp\Desktop\Globlaization\sociology-ppt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hp\Desktop\Globlaization\sociology-ppt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8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hp\Desktop\Globlaization\sociology-ppt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3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C:\Users\hp\Desktop\Globlaization\sociology-ppt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1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 descr="C:\Users\hp\Desktop\Globlaization\sociology-ppt-7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5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 descr="C:\Users\hp\Desktop\Globlaization\sociology-ppt-8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6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 descr="C:\Users\hp\Desktop\Globlaization\sociology-ppt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42" y="1600201"/>
            <a:ext cx="60283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3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On-screen Show (4:3)</PresentationFormat>
  <Paragraphs>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Introduction of Sociology </vt:lpstr>
      <vt:lpstr>Introduction of Sociology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SocIology</dc:title>
  <dc:creator>hp</dc:creator>
  <cp:lastModifiedBy>hp</cp:lastModifiedBy>
  <cp:revision>6</cp:revision>
  <dcterms:created xsi:type="dcterms:W3CDTF">2020-04-13T08:17:30Z</dcterms:created>
  <dcterms:modified xsi:type="dcterms:W3CDTF">2020-04-13T16:57:43Z</dcterms:modified>
</cp:coreProperties>
</file>